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0" r:id="rId26"/>
    <p:sldId id="291" r:id="rId27"/>
    <p:sldId id="282" r:id="rId28"/>
    <p:sldId id="283" r:id="rId29"/>
    <p:sldId id="284" r:id="rId30"/>
    <p:sldId id="285" r:id="rId31"/>
    <p:sldId id="286" r:id="rId32"/>
    <p:sldId id="287" r:id="rId33"/>
    <p:sldId id="292" r:id="rId34"/>
  </p:sldIdLst>
  <p:sldSz cx="9144000" cy="5143500" type="screen16x9"/>
  <p:notesSz cx="9144000" cy="5143500"/>
  <p:embeddedFontLst>
    <p:embeddedFont>
      <p:font typeface="Arial" panose="020B060402020202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31"/>
  </p:normalViewPr>
  <p:slideViewPr>
    <p:cSldViewPr>
      <p:cViewPr varScale="1">
        <p:scale>
          <a:sx n="111" d="100"/>
          <a:sy n="111" d="100"/>
        </p:scale>
        <p:origin x="208" y="4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281" y="2402169"/>
            <a:ext cx="1104727" cy="8390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2402168"/>
            <a:ext cx="1103316" cy="8390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19600" y="2081042"/>
            <a:ext cx="806450" cy="631190"/>
            <a:chOff x="4191000" y="2229651"/>
            <a:chExt cx="806450" cy="631190"/>
          </a:xfrm>
        </p:grpSpPr>
        <p:sp>
          <p:nvSpPr>
            <p:cNvPr id="6" name="object 6"/>
            <p:cNvSpPr/>
            <p:nvPr/>
          </p:nvSpPr>
          <p:spPr>
            <a:xfrm>
              <a:off x="4191000" y="2784348"/>
              <a:ext cx="806450" cy="76200"/>
            </a:xfrm>
            <a:custGeom>
              <a:avLst/>
              <a:gdLst/>
              <a:ahLst/>
              <a:cxnLst/>
              <a:rect l="l" t="t" r="r" b="b"/>
              <a:pathLst>
                <a:path w="806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06450" h="76200">
                  <a:moveTo>
                    <a:pt x="730250" y="0"/>
                  </a:moveTo>
                  <a:lnTo>
                    <a:pt x="730250" y="76200"/>
                  </a:lnTo>
                  <a:lnTo>
                    <a:pt x="793750" y="44450"/>
                  </a:lnTo>
                  <a:lnTo>
                    <a:pt x="742950" y="44450"/>
                  </a:lnTo>
                  <a:lnTo>
                    <a:pt x="742950" y="31750"/>
                  </a:lnTo>
                  <a:lnTo>
                    <a:pt x="793750" y="31750"/>
                  </a:lnTo>
                  <a:lnTo>
                    <a:pt x="730250" y="0"/>
                  </a:lnTo>
                  <a:close/>
                </a:path>
                <a:path w="8064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06450" h="76200">
                  <a:moveTo>
                    <a:pt x="73025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30250" y="44450"/>
                  </a:lnTo>
                  <a:lnTo>
                    <a:pt x="730250" y="31750"/>
                  </a:lnTo>
                  <a:close/>
                </a:path>
                <a:path w="806450" h="76200">
                  <a:moveTo>
                    <a:pt x="793750" y="31750"/>
                  </a:moveTo>
                  <a:lnTo>
                    <a:pt x="742950" y="31750"/>
                  </a:lnTo>
                  <a:lnTo>
                    <a:pt x="742950" y="44450"/>
                  </a:lnTo>
                  <a:lnTo>
                    <a:pt x="793750" y="44450"/>
                  </a:lnTo>
                  <a:lnTo>
                    <a:pt x="806450" y="38100"/>
                  </a:lnTo>
                  <a:lnTo>
                    <a:pt x="793750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636" y="2229651"/>
              <a:ext cx="534924" cy="525701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398471-4888-734D-B7AD-C93FDF6DC5B4}"/>
              </a:ext>
            </a:extLst>
          </p:cNvPr>
          <p:cNvCxnSpPr>
            <a:stCxn id="3" idx="3"/>
          </p:cNvCxnSpPr>
          <p:nvPr/>
        </p:nvCxnSpPr>
        <p:spPr>
          <a:xfrm flipV="1">
            <a:off x="2368008" y="2821684"/>
            <a:ext cx="5099592" cy="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Multinodal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C27A8-5F38-BE49-8C17-1583B0CF116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58D53-7BFB-E846-97A8-57C8B67A66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F3173-CFF9-C043-AC4A-1070CE8595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D8AD9-A538-CE4B-A333-E45B8E674EF7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472945"/>
            <a:ext cx="2734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1" dirty="0">
                <a:solidFill>
                  <a:srgbClr val="006FC0"/>
                </a:solidFill>
                <a:latin typeface="Arial"/>
                <a:cs typeface="Arial"/>
              </a:rPr>
              <a:t>JA</a:t>
            </a:r>
            <a:r>
              <a:rPr sz="6000" i="1" spc="-1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6000" i="1" spc="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6000" i="1" spc="-5" dirty="0">
                <a:solidFill>
                  <a:srgbClr val="006FC0"/>
                </a:solidFill>
                <a:latin typeface="Arial"/>
                <a:cs typeface="Arial"/>
              </a:rPr>
              <a:t>RS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2" y="95402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950" y="2983992"/>
            <a:ext cx="4723348" cy="17998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4008" y="1313688"/>
            <a:ext cx="1395984" cy="13091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574" y="1806285"/>
            <a:ext cx="1403350" cy="2700655"/>
            <a:chOff x="475574" y="1806285"/>
            <a:chExt cx="1403350" cy="2700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74" y="1806285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378" y="3471818"/>
              <a:ext cx="921406" cy="1034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696468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8" y="566928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0" y="566928"/>
                  </a:moveTo>
                  <a:lnTo>
                    <a:pt x="696468" y="566928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2" y="3942588"/>
              <a:ext cx="457200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63" y="3739895"/>
              <a:ext cx="362712" cy="362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5128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60933" y="1806285"/>
            <a:ext cx="1406525" cy="2700655"/>
            <a:chOff x="2660933" y="1806285"/>
            <a:chExt cx="1406525" cy="27006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33" y="1806285"/>
              <a:ext cx="1103316" cy="839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842" y="3471818"/>
              <a:ext cx="921406" cy="10345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696467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7" y="566928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0" y="566928"/>
                  </a:moveTo>
                  <a:lnTo>
                    <a:pt x="696467" y="566928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975" y="3942588"/>
              <a:ext cx="45720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7" y="3739895"/>
              <a:ext cx="362712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3591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844882" y="1806285"/>
            <a:ext cx="1391285" cy="2700655"/>
            <a:chOff x="4844882" y="1806285"/>
            <a:chExt cx="1391285" cy="27006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882" y="1806285"/>
              <a:ext cx="1104727" cy="8390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910" y="3471818"/>
              <a:ext cx="920099" cy="10345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1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1" y="566928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1" y="56692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3942588"/>
              <a:ext cx="45872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9" y="3739895"/>
              <a:ext cx="362712" cy="3627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900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28774" y="1806285"/>
            <a:ext cx="1409700" cy="2700655"/>
            <a:chOff x="7028774" y="1806285"/>
            <a:chExt cx="1409700" cy="270065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774" y="1806285"/>
              <a:ext cx="1104727" cy="8390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674" y="3471818"/>
              <a:ext cx="921406" cy="10345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2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2" y="566928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2" y="566928"/>
                  </a:lnTo>
                  <a:lnTo>
                    <a:pt x="697992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3942588"/>
              <a:ext cx="45720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7659" y="3739895"/>
              <a:ext cx="362711" cy="362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5832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293</Words>
  <Application>Microsoft Macintosh PowerPoint</Application>
  <PresentationFormat>On-screen Show (16:9)</PresentationFormat>
  <Paragraphs>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PowerPoint Presentation</vt:lpstr>
      <vt:lpstr>Unidad 1: Fundamentos de redes</vt:lpstr>
      <vt:lpstr>Unidad 1: Fundamentos de redes</vt:lpstr>
      <vt:lpstr>Unidad 1: Fundamentos de redes</vt:lpstr>
      <vt:lpstr>Unidad 1: Fundamentos de redes</vt:lpstr>
      <vt:lpstr>PowerPoint Presentation</vt:lpstr>
      <vt:lpstr>PowerPoint Presentation</vt:lpstr>
      <vt:lpstr>Unidad 2 y 3: TCP y UDP</vt:lpstr>
      <vt:lpstr>Unidad 2 y 3: TCP y UDP</vt:lpstr>
      <vt:lpstr>PowerPoint Presentation</vt:lpstr>
      <vt:lpstr>Bases de datos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PowerPoint Presentation</vt:lpstr>
      <vt:lpstr>PROTOCOLOS</vt:lpstr>
      <vt:lpstr>Protocolos</vt:lpstr>
      <vt:lpstr>Calificación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Domiciano Rﭑηcφη</cp:lastModifiedBy>
  <cp:revision>3</cp:revision>
  <dcterms:created xsi:type="dcterms:W3CDTF">2020-05-22T21:35:32Z</dcterms:created>
  <dcterms:modified xsi:type="dcterms:W3CDTF">2020-08-11T00:32:40Z</dcterms:modified>
</cp:coreProperties>
</file>